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nance-for-the-Busin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92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ОТЧЕТ ПО ФИНАНСОВОЙ ГРАМОТНОСТИ В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МУНИЦИПАЛЬНОМ ДОШКОЛЬНОМ ОБРАЗОВАТЕЛЬНОМ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АВТОНОМНОМ УЧРЕЖДЕНИИ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ДЕТСКИЙ САД «СКАЗКА».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285728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Сюжетно – ролевая игра «Сбербанк».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10322-WA00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857364"/>
            <a:ext cx="2857502" cy="3810003"/>
          </a:xfrm>
          <a:prstGeom prst="rect">
            <a:avLst/>
          </a:prstGeom>
        </p:spPr>
      </p:pic>
      <p:pic>
        <p:nvPicPr>
          <p:cNvPr id="5" name="Рисунок 4" descr="IMG-20210322-WA00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785927"/>
            <a:ext cx="2928940" cy="39052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Игровое занятие: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«Где живут деньги?»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10322-WA0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785926"/>
            <a:ext cx="2143141" cy="2857520"/>
          </a:xfrm>
          <a:prstGeom prst="rect">
            <a:avLst/>
          </a:prstGeom>
        </p:spPr>
      </p:pic>
      <p:pic>
        <p:nvPicPr>
          <p:cNvPr id="5" name="Рисунок 4" descr="IMG-20210322-WA00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928934"/>
            <a:ext cx="2357436" cy="3143248"/>
          </a:xfrm>
          <a:prstGeom prst="rect">
            <a:avLst/>
          </a:prstGeom>
        </p:spPr>
      </p:pic>
      <p:pic>
        <p:nvPicPr>
          <p:cNvPr id="6" name="Рисунок 5" descr="IMG-20210322-WA00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3786190"/>
            <a:ext cx="3071834" cy="2303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F:\для отдела\фото\WhatsApp Image 2022-03-16 at 15.02.2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3"/>
            <a:ext cx="7215237" cy="51894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28572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«Банкоматы»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F:\для отдела\фото\WhatsApp Image 2022-03-16 at 15.04.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6858048" cy="4983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28572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 профессии нужны, все профессии важны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F:\для отдела\фото\WhatsApp Image 2022-03-16 at 15.05.5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7382903" cy="50244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0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«Что надо…?»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F:\для отдела\фото\WhatsApp Image 2022-03-16 at 15.27.3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3650"/>
            <a:ext cx="6572296" cy="52171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0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Сюжетно – ролевая игра «Доход, расход…»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928802"/>
            <a:ext cx="750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smtClean="0">
                <a:solidFill>
                  <a:srgbClr val="FFFF00"/>
                </a:solidFill>
                <a:latin typeface="Gabriola" pitchFamily="82" charset="0"/>
              </a:rPr>
              <a:t>СПАСИБО ЗА </a:t>
            </a:r>
          </a:p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Gabriola" pitchFamily="82" charset="0"/>
              </a:rPr>
              <a:t>ВНИМАНИЕ</a:t>
            </a:r>
            <a:endParaRPr lang="ru-RU" sz="8000" b="1" dirty="0">
              <a:solidFill>
                <a:srgbClr val="FFFF0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500042"/>
            <a:ext cx="5102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Тема: Чем пахнут ремесла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10316-WA0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4191029" cy="3143272"/>
          </a:xfrm>
          <a:prstGeom prst="rect">
            <a:avLst/>
          </a:prstGeom>
        </p:spPr>
      </p:pic>
      <p:pic>
        <p:nvPicPr>
          <p:cNvPr id="5" name="Рисунок 4" descr="IMG-20210316-WA00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214686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64291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Реклама разная нужна…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10316-WA0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571612"/>
            <a:ext cx="3643320" cy="4857760"/>
          </a:xfrm>
          <a:prstGeom prst="rect">
            <a:avLst/>
          </a:prstGeom>
        </p:spPr>
      </p:pic>
      <p:pic>
        <p:nvPicPr>
          <p:cNvPr id="5" name="Рисунок 4" descr="IMG-20210316-WA00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143116"/>
            <a:ext cx="4143404" cy="31075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57148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Для чего нужны руки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10320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643050"/>
            <a:ext cx="571504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– спектакль «Что создается трудом. Как продукт труда превращается в товар».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10320-WA0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3116"/>
            <a:ext cx="3548056" cy="2661042"/>
          </a:xfrm>
          <a:prstGeom prst="rect">
            <a:avLst/>
          </a:prstGeom>
        </p:spPr>
      </p:pic>
      <p:pic>
        <p:nvPicPr>
          <p:cNvPr id="5" name="Рисунок 4" descr="IMG-20210320-WA0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429000"/>
            <a:ext cx="3809994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642918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обсуждение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«Выбираем самое важное».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10320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071678"/>
            <a:ext cx="5619757" cy="42148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6572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: «Сколько это стоит?»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«Что такое бережливость?»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«Труд, экономичность, доход».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10320-WA0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357430"/>
            <a:ext cx="3643306" cy="2732480"/>
          </a:xfrm>
          <a:prstGeom prst="rect">
            <a:avLst/>
          </a:prstGeom>
        </p:spPr>
      </p:pic>
      <p:pic>
        <p:nvPicPr>
          <p:cNvPr id="6" name="Рисунок 5" descr="IMG-20210320-WA0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2643182"/>
            <a:ext cx="4095747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214291"/>
            <a:ext cx="6715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Игровое занятие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«Копим и сберегаем».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«Что такое долг?»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«Занять и одолжить».</a:t>
            </a:r>
          </a:p>
          <a:p>
            <a:endParaRPr lang="ru-RU" dirty="0"/>
          </a:p>
        </p:txBody>
      </p:sp>
      <p:pic>
        <p:nvPicPr>
          <p:cNvPr id="4" name="Рисунок 3" descr="IMG-20210320-WA0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14620"/>
            <a:ext cx="3714744" cy="2786058"/>
          </a:xfrm>
          <a:prstGeom prst="rect">
            <a:avLst/>
          </a:prstGeom>
        </p:spPr>
      </p:pic>
      <p:pic>
        <p:nvPicPr>
          <p:cNvPr id="5" name="Рисунок 4" descr="IMG-20210320-WA0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7562"/>
            <a:ext cx="4071934" cy="30539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357166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Дидактическая игра: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«Юный финансист»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«Узнай профессию».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10322-WA00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571744"/>
            <a:ext cx="3786182" cy="2839636"/>
          </a:xfrm>
          <a:prstGeom prst="rect">
            <a:avLst/>
          </a:prstGeom>
        </p:spPr>
      </p:pic>
      <p:pic>
        <p:nvPicPr>
          <p:cNvPr id="5" name="Рисунок 4" descr="IMG-20210322-WA00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357430"/>
            <a:ext cx="3000378" cy="4000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150</Words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13</cp:revision>
  <dcterms:created xsi:type="dcterms:W3CDTF">2021-03-22T02:24:21Z</dcterms:created>
  <dcterms:modified xsi:type="dcterms:W3CDTF">2022-03-24T02:15:35Z</dcterms:modified>
</cp:coreProperties>
</file>